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3915"/>
  </p:normalViewPr>
  <p:slideViewPr>
    <p:cSldViewPr snapToGrid="0" snapToObjects="1">
      <p:cViewPr varScale="1">
        <p:scale>
          <a:sx n="132" d="100"/>
          <a:sy n="132" d="100"/>
        </p:scale>
        <p:origin x="320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tiff>
</file>

<file path=ppt/media/image7.tiff>
</file>

<file path=ppt/media/image8.tiff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23DFD2-7B28-684D-9992-0A8018B5AFA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4B3C43A-D16B-6E46-A496-67024999955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B8EE349-58E4-4F45-A323-A0B503B3F0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2E611F-D441-9846-9629-C07813A9BC7F}" type="datetimeFigureOut">
              <a:rPr lang="en-US" smtClean="0"/>
              <a:t>10/25/19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12F2824-2AC8-D743-BC7C-92C53A71C2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CA9A525-5523-3748-9081-DF32D7C3A3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47EB12-FBB4-6343-93ED-3F14F6CA19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274979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27EE14-33F4-9E49-BC33-59E12304CB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14FB0A6-5F1E-124C-BFE9-8E13485C339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5B4C20E-6564-904C-ACDE-34BE61C62E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2E611F-D441-9846-9629-C07813A9BC7F}" type="datetimeFigureOut">
              <a:rPr lang="en-US" smtClean="0"/>
              <a:t>10/25/19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40D0F83-5306-C34B-943E-BD847130F8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EBCCA62-4925-5642-A868-BF6A6B0D98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47EB12-FBB4-6343-93ED-3F14F6CA19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17616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6927278-FAE8-C94B-A81D-3E612763551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78A87A1-CEAE-0643-A1BB-DD2CE191873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EA6FF6D-2A32-C044-8038-5426D0C0DB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2E611F-D441-9846-9629-C07813A9BC7F}" type="datetimeFigureOut">
              <a:rPr lang="en-US" smtClean="0"/>
              <a:t>10/25/19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E5A7699-8D9B-1848-81B2-461101BEBE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D211F23-3254-2F47-8F63-A904D76A30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47EB12-FBB4-6343-93ED-3F14F6CA19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18738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8ED98C-76E3-EA44-A8E9-19B22E971A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BFA663-5026-114E-8F9F-42511E5417A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5865FFA-67CC-9F47-9C29-B2A7D54A0E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2E611F-D441-9846-9629-C07813A9BC7F}" type="datetimeFigureOut">
              <a:rPr lang="en-US" smtClean="0"/>
              <a:t>10/25/19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BAD5859-7D44-7646-AEC0-D464E1AAA0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297BC70-3B4A-0043-B37E-1295652008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47EB12-FBB4-6343-93ED-3F14F6CA19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937322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21542E-FC28-6245-A578-F697CCE96B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C564436-5FBF-6842-827B-B279F247F6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9D80BF7-4FDF-E242-9A13-C743F4C452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2E611F-D441-9846-9629-C07813A9BC7F}" type="datetimeFigureOut">
              <a:rPr lang="en-US" smtClean="0"/>
              <a:t>10/25/19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6DFD543-96EA-054C-87C2-5491190BBA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CC0723C-FE1A-6944-A4E9-76D59DF7C4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47EB12-FBB4-6343-93ED-3F14F6CA19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50595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6587DE-C9C0-7F4D-814F-DB69B7FB30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B1673A-6852-FE4A-B565-BE82445EAC0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4D192E5-D0C0-3447-849D-12DBFA3BE07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70F50BD-B960-104A-A50B-5D4920AC95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2E611F-D441-9846-9629-C07813A9BC7F}" type="datetimeFigureOut">
              <a:rPr lang="en-US" smtClean="0"/>
              <a:t>10/25/19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7AA83F6-E7FD-0B49-9E16-51C91B95D2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6B910D7-A398-CC4C-B5B1-D8D1457CB6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47EB12-FBB4-6343-93ED-3F14F6CA19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18229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FE7365-5627-DF46-8A55-470434B1D1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C81CEA1-0153-2A4C-BF53-BF7AC4316D8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4E707BB-938B-5F4E-A285-8AA559090DB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95DF231-0BA8-B349-BA57-1FF9C8A8915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C80BA40-72F8-B741-B3CA-9A9B68C1C7E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350FF19-6790-FF4A-B3DE-9ED61A3535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2E611F-D441-9846-9629-C07813A9BC7F}" type="datetimeFigureOut">
              <a:rPr lang="en-US" smtClean="0"/>
              <a:t>10/25/19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7BB71DB-71C9-F64A-8DBC-061B6C2264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7FAA62A-C070-8242-AEF3-42DE0941B2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47EB12-FBB4-6343-93ED-3F14F6CA19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131878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18729D-EBA9-CA4F-8E10-F4F128C266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622D8F6-AB2E-9F49-A1B4-DF2A34A098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2E611F-D441-9846-9629-C07813A9BC7F}" type="datetimeFigureOut">
              <a:rPr lang="en-US" smtClean="0"/>
              <a:t>10/25/19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DEBBFB9-EEC0-CE46-80B6-1AF536F20F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042F76C-EECB-E24B-9843-F8817A87A9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47EB12-FBB4-6343-93ED-3F14F6CA19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27246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0D76D71-97C6-8B42-853B-F7D2FB869F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2E611F-D441-9846-9629-C07813A9BC7F}" type="datetimeFigureOut">
              <a:rPr lang="en-US" smtClean="0"/>
              <a:t>10/25/19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C6C583F-4EF5-B944-A2CB-8B99846014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5DB9CEF-5DD8-7946-9370-2455F545F1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47EB12-FBB4-6343-93ED-3F14F6CA19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16915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6E06B4-3B36-4F48-8AB8-46ACDF99A3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9F0D2C-230E-7C47-B0CE-623749132E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E4C2B59-B1AA-0C40-898D-1C74F40FC94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5BFDA8-975D-0E44-988C-83EAE6E5C5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2E611F-D441-9846-9629-C07813A9BC7F}" type="datetimeFigureOut">
              <a:rPr lang="en-US" smtClean="0"/>
              <a:t>10/25/19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D47A5D9-BAD6-7841-88F0-8CF2223F16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AA5364B-6854-514A-92A2-0C38C2790D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47EB12-FBB4-6343-93ED-3F14F6CA19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1083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43C4CA-EC05-A042-8B7F-7735E9E52D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6818456-A0AB-0342-AF39-41E2855CF77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F478B65-AFCF-734C-9A42-BEBD4F31DBD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B47E414-3CA4-5F40-866E-1BFD68A215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2E611F-D441-9846-9629-C07813A9BC7F}" type="datetimeFigureOut">
              <a:rPr lang="en-US" smtClean="0"/>
              <a:t>10/25/19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CA1D350-8A56-D64D-A686-BB336BDE3E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99694B4-5504-2A4D-ADE6-CBA5BCC24F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47EB12-FBB4-6343-93ED-3F14F6CA19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63666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B80AA48-C500-7E48-BD35-FC08623FBE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2E0F64E-2971-A845-A6A6-38A516778BA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50E02C8-649B-3747-8DD4-DAFB9BB34C5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2E611F-D441-9846-9629-C07813A9BC7F}" type="datetimeFigureOut">
              <a:rPr lang="en-US" smtClean="0"/>
              <a:t>10/25/19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3EFD09B-5DF4-2747-B8E9-D850C8C0146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1DD0B6A-7204-014A-884E-BFBEB7780A9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47EB12-FBB4-6343-93ED-3F14F6CA19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4262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23962611-DFD5-4092-AAFD-559E3DFCE2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5488" y="0"/>
            <a:ext cx="10910292" cy="6858000"/>
          </a:xfrm>
          <a:prstGeom prst="rect">
            <a:avLst/>
          </a:prstGeom>
          <a:gradFill>
            <a:gsLst>
              <a:gs pos="0">
                <a:schemeClr val="accent1">
                  <a:lumMod val="90000"/>
                </a:schemeClr>
              </a:gs>
              <a:gs pos="25000">
                <a:schemeClr val="accent1">
                  <a:lumMod val="90000"/>
                </a:schemeClr>
              </a:gs>
              <a:gs pos="94000">
                <a:schemeClr val="bg2">
                  <a:lumMod val="25000"/>
                </a:schemeClr>
              </a:gs>
              <a:gs pos="100000">
                <a:schemeClr val="bg2">
                  <a:lumMod val="2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2270F1FA-0425-408F-9861-80BF5AFB27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CA960E7-769E-D147-9655-9D7539B00CA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045368" y="2043663"/>
            <a:ext cx="6105194" cy="2031055"/>
          </a:xfrm>
        </p:spPr>
        <p:txBody>
          <a:bodyPr>
            <a:normAutofit/>
          </a:bodyPr>
          <a:lstStyle/>
          <a:p>
            <a:r>
              <a:rPr lang="en-US" sz="4700">
                <a:solidFill>
                  <a:srgbClr val="FFFFFF"/>
                </a:solidFill>
              </a:rPr>
              <a:t>RPA</a:t>
            </a:r>
            <a:br>
              <a:rPr lang="en-US" sz="4700">
                <a:solidFill>
                  <a:srgbClr val="FFFFFF"/>
                </a:solidFill>
              </a:rPr>
            </a:br>
            <a:r>
              <a:rPr lang="en-US" sz="4700">
                <a:solidFill>
                  <a:srgbClr val="FFFFFF"/>
                </a:solidFill>
              </a:rPr>
              <a:t>(Robotic Process Automation)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2EF489E-7A8E-BA43-9BB2-D376F7904DD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045368" y="4074718"/>
            <a:ext cx="6105194" cy="682079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8561039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4AC5506-6312-4701-8D3C-40187889A9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F55725F-17EE-0443-A229-32E2181722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6532" y="643467"/>
            <a:ext cx="11210925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200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 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B0F3B9DE-98C4-994B-B427-B5058503F1A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458995" y="1380979"/>
            <a:ext cx="7851341" cy="53781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899416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4AC5506-6312-4701-8D3C-40187889A9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237E035-CB69-334C-9162-60AB19B457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6532" y="643467"/>
            <a:ext cx="11210925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2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RPA Tools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085E33A-168F-1448-B8A3-E9E9BCEE311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631989" y="1499480"/>
            <a:ext cx="7660307" cy="52473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868869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A4AC5506-6312-4701-8D3C-40187889A9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BAA856E-90D4-E649-8A39-F32A1EB4A4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6532" y="643467"/>
            <a:ext cx="11210925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200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 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3E7AA672-5E9B-DF43-8914-D78B95AF164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842951" y="1494439"/>
            <a:ext cx="5004487" cy="52817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02434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4AC5506-6312-4701-8D3C-40187889A9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E8EB49D-295E-564E-B178-CADD60A38E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6532" y="643467"/>
            <a:ext cx="11210925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200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 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811258C-3A4D-7B48-8D3F-0EF0D547D14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624121" y="1675227"/>
            <a:ext cx="9499045" cy="50344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790000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4AC5506-6312-4701-8D3C-40187889A9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522F75A-4326-AF40-8996-37F5C66757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6532" y="643467"/>
            <a:ext cx="11210925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200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 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499D3E5-4975-AF42-BD0C-5DBC9069F12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008372" y="1675227"/>
            <a:ext cx="8175256" cy="43941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12945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4AC5506-6312-4701-8D3C-40187889A9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2053C5C-F2E3-AF4A-AD3B-8399ECA990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6532" y="643467"/>
            <a:ext cx="11210925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200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 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2E71141-8019-2F45-8BD7-EE11734AED2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114801" y="1506715"/>
            <a:ext cx="4386648" cy="52377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060278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A4AC5506-6312-4701-8D3C-40187889A9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0B94EC8-CCD0-914C-BAC3-D6FB97C719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6532" y="643467"/>
            <a:ext cx="11210925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200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 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426A3AF5-714F-1642-A9D8-C8FE110E01C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133904" y="1544595"/>
            <a:ext cx="8686535" cy="51033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656027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A4AC5506-6312-4701-8D3C-40187889A9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8ECD6FA-868D-6647-804C-2FD9E8854D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6532" y="643467"/>
            <a:ext cx="11210925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200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 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618A4544-9596-1C4D-AB5F-2ED4C276AC9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656703" y="1439025"/>
            <a:ext cx="7379883" cy="52212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176087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A4AC5506-6312-4701-8D3C-40187889A9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2BD99D4-09D7-E148-A240-7B90545BBB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6532" y="643467"/>
            <a:ext cx="11210925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200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Example of RPA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71AE4D3F-B3C1-9C47-9AF1-E1E90239DEB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15546" y="1675227"/>
            <a:ext cx="11094749" cy="51313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049811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4AC5506-6312-4701-8D3C-40187889A9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6744C13-96E8-584B-BBA8-EF6107EB67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6532" y="643467"/>
            <a:ext cx="11210925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200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Applications of RPA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0892F14-1421-3040-AF40-0DE3C265EA4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422822" y="1439734"/>
            <a:ext cx="5807675" cy="52849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557935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19144</TotalTime>
  <Words>17</Words>
  <Application>Microsoft Macintosh PowerPoint</Application>
  <PresentationFormat>Widescreen</PresentationFormat>
  <Paragraphs>12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Arial</vt:lpstr>
      <vt:lpstr>Calibri</vt:lpstr>
      <vt:lpstr>Calibri Light</vt:lpstr>
      <vt:lpstr>Office Theme</vt:lpstr>
      <vt:lpstr>RPA (Robotic Process Automation)</vt:lpstr>
      <vt:lpstr> </vt:lpstr>
      <vt:lpstr> </vt:lpstr>
      <vt:lpstr> </vt:lpstr>
      <vt:lpstr> </vt:lpstr>
      <vt:lpstr> </vt:lpstr>
      <vt:lpstr> </vt:lpstr>
      <vt:lpstr>Example of RPA</vt:lpstr>
      <vt:lpstr>Applications of RPA</vt:lpstr>
      <vt:lpstr> </vt:lpstr>
      <vt:lpstr>RPA Tools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RPA (Robotic Process Automation)</dc:title>
  <dc:creator>Farooq, Aamil</dc:creator>
  <cp:lastModifiedBy>Farooq, Aamil</cp:lastModifiedBy>
  <cp:revision>3</cp:revision>
  <dcterms:created xsi:type="dcterms:W3CDTF">2019-09-30T08:49:42Z</dcterms:created>
  <dcterms:modified xsi:type="dcterms:W3CDTF">2019-11-07T15:42:01Z</dcterms:modified>
</cp:coreProperties>
</file>